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74900" y="4021600"/>
            <a:ext cx="62085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374900" y="4021600"/>
            <a:ext cx="62085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800"/>
              <a:buChar char="●"/>
              <a:defRPr>
                <a:solidFill>
                  <a:srgbClr val="1D429C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●"/>
              <a:defRPr>
                <a:solidFill>
                  <a:srgbClr val="1D429C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●"/>
              <a:defRPr>
                <a:solidFill>
                  <a:srgbClr val="1D429C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1B848"/>
              </a:buClr>
              <a:buSzPts val="2700"/>
              <a:buNone/>
              <a:defRPr b="1" sz="2700">
                <a:solidFill>
                  <a:srgbClr val="51B84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36380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800"/>
              <a:buChar char="●"/>
              <a:defRPr sz="1800">
                <a:solidFill>
                  <a:srgbClr val="1D429C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●"/>
              <a:defRPr>
                <a:solidFill>
                  <a:srgbClr val="1D429C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●"/>
              <a:defRPr>
                <a:solidFill>
                  <a:srgbClr val="1D429C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○"/>
              <a:defRPr>
                <a:solidFill>
                  <a:srgbClr val="1D429C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29C"/>
              </a:buClr>
              <a:buSzPts val="1400"/>
              <a:buChar char="■"/>
              <a:defRPr>
                <a:solidFill>
                  <a:srgbClr val="1D429C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374900" y="4021600"/>
            <a:ext cx="62085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89150"/>
            <a:ext cx="59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